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4:1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ఫిలిష్తీయులతో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చేయుటకై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బయలుదేరి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ఎబెనెజరులో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దిగగా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ఆఫెకులో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దిగిరి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4:2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తమ్మును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యుద్ధపంక్తులుగా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తీర్చుకొనగా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యుద్ధములో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కలిసినప్పుడు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యెదుట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ఓడిపోయి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యుద్ధభూమిలోనే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యెక్కువ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తక్కువ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నాలుగు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వేలమంది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హతులైరి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4:3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కాబట్టి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పాళెములోనికి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తిరిగిరాగా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ఇశ్రాయేలీయుల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పెద్దలు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ఫిలిష్తీయుల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ముందర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ఎందుకు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ఓడించెను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?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షిలోహులో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నిబంధన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మందసమును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తీసికొని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మధ్య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నుంచుకొందము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మధ్య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నుండినయెడల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అది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శత్రువుల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చేతిలోనుండి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రక్షించుననిరి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జనులు షిలోహునకు కొందరిని పంపి అక్కడనుండి కెరూబుల మధ్య ఆసీనుడైయుండు సైన్యములకధిపతియగు యెహోవా నిబంధన మందసమును తెప్పించిరి. ఏలీ యొక్క యిద్దరు కుమారులైన హొఫ్నీయును ఫీనెహాసును అక్కడనే దేవుని నిబంధన మందసమునొద్ద ఉండిరి.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నిబంధన మందసము దండులోనికి రాగా ఇశ్రాయేలీయులందరు భూమి ప్రతిధ్వని నిచ్చునంత గొప్ప కేకలు వేసిరి.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ఆ కేకలు విని, హెబ్రీయుల దండులో ఈ గొప్ప కేకల ధ్వని యేమని అడిగి, యెహోవా నిబంధన మందసము దండులోనికి వచ్చెనని తెలిసికొని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జడిసి దేవుడు దండులోనికి వచ్చెనని అనుకొని అయ్యో మనకు శ్రమ, ఇంతకుమునుపు వారీలాగు సంభ్రమింపలేదు,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అయ్యయ్యో మహా శూరుడగు ఈ దేవుని చేతిలోనుండి మనలను ఎవరు విడిపింపగలరు? అరణ్యమందు అనేకమైన తెగుళ్లచేత ఐగుప్తీయులను హతము చేసిన దేవుడు ఈయనే గదా.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ఫిలిష్తీయులారా, ధైర్యము తెచ్చుకొని వారు మీకు దాసులైనట్టు మీరు హెబ్రీయులకు దాసులు కాకుండ బలాఢ్యులై యుద్ధము చేయుడని చెప్పుకొనిరి.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ఫిలిష్తీయులు యుద్దము చేయగా ఇశ్రాయేలీయులు ఓడిపోయి అందరు తమ డేరాలకు పరుగెత్తివచ్చిరి. అప్పుడు అత్యధికమైన వధ జరిగెను; ఇశ్రాయేలీయులలో ముప్పదివేల కాల్బలము కూలెను.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దేవుని మందసము పట్టబడెను; అదికాకను హొఫ్నీ ఫీనెహాసులను ఏలీ యొక్క యిద్దరు కుమారులు హతులైరి.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ఆనాడే బెన్యామీనీయుడొకడు యుద్ధభూమిలోనుండి పరుగెత్తివచ్చి, చినిగిన బట్టలతోను తలమీద ధూళితోను షిలోహులో ప్రవేశించెను.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వచ్చినప్పుడు ఏలీ మందసము విషయమై గుండె అవియుచు త్రోవ ప్రక్కను పీఠముమీద కూర్చుండి యెదురు చూచుచుండెను. ఆ మనుష్యుడు పట్టణములోనికి వర్తమానము తేగా పట్టణస్థులందరు కేకలు వేసిరి.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ఏలీ ఆ కేకలు విని ఈ గల్లత్తు యేమని అడుగగా ఆ మనుష్యుడు త్వరగా వచ్చి ఏలీతో సంగతి తెలియచెప్పెను.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ఏలీ తొంబది యెనిమిదేండ్లవాడై యుండెను. అతనికి దృష్టి మందగిలినందున అతని కండ్లు కానరాకుండెను.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మనుష్యుడు యుద్ధములోనుండి వచ్చినవాడను నేనే, నేడు యుద్ధములోనుండి పరుగెత్తి వచ్చితినని ఏలీతో అనగా అతడు నాయనా, అక్కడ ఏమి జరిగెనని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అతడు ఇశ్రాయేలీయులు ఫిలిష్తీయుల ముందర నిలువలేక పారిపోయిరి; జనులలో అనేకులు హతులైరి; హొఫ్నీ ఫీనెహాసు అను నీ యిద్దరు కుమారులు మృతులైరి; మరియు దేవుని మందసము పట్టబడెను అని చెప్పెను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దేవుని మందసమను మాట అతడు పలుకగానే ఏలీ ద్వారము దగ్గరనున్న పీఠము మీదనుండి వెనుకకు పడి మెడవిరిగి చనిపోయెను; ఏలయనగా అతడు వృద్ధుడై బహు స్థూలదేహియై యుండెను. అతడు నలువది సంవత్సరములు ఇశ్రాయేలీయులకు న్యాయము తీర్చెను.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ఏలీ కోడలగు ఫీనెహాసు భార్యకు అప్పటికి గర్భము కలిగి కనుప్రొద్దులైయుండగా దేవుని యొక్క మందసము పట్టబడెననియు, తన మామయు తన పెనిమిటియు చనిపోయిరనియు ఆమె విని నొప్పులు తగిలి మోకాళ్లమీదికి క్రుంగి ప్రసవమాయెను.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మృతినొందుచుండగా దగ్గర నిలిచియున్న స్త్రీలు ఆమెతో భయపడవద్దు, కుమారుని కంటివనిరి గాని ఆమె ప్రత్యుత్తరమియ్యకయు లక్ష్యపెట్టకయు నుండినదై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దేవుని మందసము పట్టబడినదను సంగతిని, తన మామయు పెనిమిటియు చనిపోయిన సంగతిని తెలిసికొని ప్రభావము ఇశ్రాయేలీయులలోనుండి పోయెనని చెప్పి తన బిడ్డకు ఈకాబోదు1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దేవుని మందసము పట్టబడిపోయినందున ప్రభావము ఇశ్రాయేలీయులలోనుండి చెరపట్టబడి పోయెనని ఆమె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1 సమూయేలు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2021-02-10T04:46:44Z</dcterms:modified>
  <cp:revision>2</cp:revision>
  <dc:title>1 సమూయేలు</dc:title>
</cp:coreProperties>
</file>